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4" r:id="rId2"/>
    <p:sldMasterId id="2147483658" r:id="rId3"/>
  </p:sldMasterIdLst>
  <p:notesMasterIdLst>
    <p:notesMasterId r:id="rId18"/>
  </p:notesMasterIdLst>
  <p:handoutMasterIdLst>
    <p:handoutMasterId r:id="rId19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6" r:id="rId17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D216008D-6153-E04C-A0F3-A813C394F926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2" id="{BA2298A0-FEB4-EB41-9926-546761B1EF4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/>
    <p:restoredTop sz="86360"/>
  </p:normalViewPr>
  <p:slideViewPr>
    <p:cSldViewPr snapToGrid="0" snapToObjects="1">
      <p:cViewPr varScale="1">
        <p:scale>
          <a:sx n="66" d="100"/>
          <a:sy n="66" d="100"/>
        </p:scale>
        <p:origin x="78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7496" y="2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0A1B37D-C949-4407-CD9E-413D1F8F7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D6B5F4-84A7-EE66-14D0-3956F70038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F1D1-DADE-6A43-B60B-8545CC604E4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8EC03E-1810-A666-8B5B-56771A7B06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FDFFD2-7498-5E29-2888-BDFB57C7FF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EAB9-713B-3645-9BFD-2BC28F604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234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5760" userDrawn="1">
          <p15:clr>
            <a:srgbClr val="F26B43"/>
          </p15:clr>
        </p15:guide>
        <p15:guide id="2" pos="32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96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885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preencoded.png">
            <a:extLst>
              <a:ext uri="{FF2B5EF4-FFF2-40B4-BE49-F238E27FC236}">
                <a16:creationId xmlns:a16="http://schemas.microsoft.com/office/drawing/2014/main" id="{1B0C294A-F511-4FEE-DA9B-4459B5297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1975" y="561975"/>
            <a:ext cx="42005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874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preencoded.png">
            <a:extLst>
              <a:ext uri="{FF2B5EF4-FFF2-40B4-BE49-F238E27FC236}">
                <a16:creationId xmlns:a16="http://schemas.microsoft.com/office/drawing/2014/main" id="{311B9DE6-6F0A-7062-E4ED-5F685921E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8675" y="819150"/>
            <a:ext cx="66103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54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240" userDrawn="1">
          <p15:clr>
            <a:srgbClr val="FBAE40"/>
          </p15:clr>
        </p15:guide>
        <p15:guide id="4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4450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preencoded.png">
            <a:extLst>
              <a:ext uri="{FF2B5EF4-FFF2-40B4-BE49-F238E27FC236}">
                <a16:creationId xmlns:a16="http://schemas.microsoft.com/office/drawing/2014/main" id="{4DFE89B8-43E7-B1AF-67EF-71A798B52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487275" y="561975"/>
            <a:ext cx="42005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70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preencoded.png">
            <a:extLst>
              <a:ext uri="{FF2B5EF4-FFF2-40B4-BE49-F238E27FC236}">
                <a16:creationId xmlns:a16="http://schemas.microsoft.com/office/drawing/2014/main" id="{AF6E7322-67CD-9C6C-5EFF-BA4CF46A1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1325" y="819150"/>
            <a:ext cx="66103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240" userDrawn="1">
          <p15:clr>
            <a:srgbClr val="FBAE40"/>
          </p15:clr>
        </p15:guide>
        <p15:guide id="4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63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preencoded.png">
            <a:extLst>
              <a:ext uri="{FF2B5EF4-FFF2-40B4-BE49-F238E27FC236}">
                <a16:creationId xmlns:a16="http://schemas.microsoft.com/office/drawing/2014/main" id="{16043439-B3CA-82BC-1821-9FCFAB55EC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9591675"/>
            <a:ext cx="791859" cy="6967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362CE-A904-792D-B095-CB2C27916DE0}"/>
              </a:ext>
            </a:extLst>
          </p:cNvPr>
          <p:cNvSpPr txBox="1"/>
          <p:nvPr/>
        </p:nvSpPr>
        <p:spPr>
          <a:xfrm>
            <a:off x="4876800" y="444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3BAB4-B8B3-061B-A27C-6ED22DF6A605}"/>
              </a:ext>
            </a:extLst>
          </p:cNvPr>
          <p:cNvSpPr txBox="1"/>
          <p:nvPr/>
        </p:nvSpPr>
        <p:spPr>
          <a:xfrm>
            <a:off x="59269" y="9759144"/>
            <a:ext cx="1845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B672C9-0CEF-BC4F-8AD6-52E0862DDE96}" type="slidenum">
              <a:rPr lang="en-US" sz="2500" b="1" i="0" smtClean="0">
                <a:solidFill>
                  <a:schemeClr val="bg1"/>
                </a:solidFill>
                <a:latin typeface="Montserrat SemiBold" pitchFamily="2" charset="0"/>
              </a:rPr>
              <a:t>‹#›</a:t>
            </a:fld>
            <a:endParaRPr lang="ru-RU" sz="2500" b="1" i="0" dirty="0">
              <a:solidFill>
                <a:schemeClr val="bg1"/>
              </a:solidFill>
              <a:latin typeface="Montserra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8362CE-A904-792D-B095-CB2C27916DE0}"/>
              </a:ext>
            </a:extLst>
          </p:cNvPr>
          <p:cNvSpPr txBox="1"/>
          <p:nvPr/>
        </p:nvSpPr>
        <p:spPr>
          <a:xfrm>
            <a:off x="4876800" y="444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Image 4" descr="preencoded.png">
            <a:extLst>
              <a:ext uri="{FF2B5EF4-FFF2-40B4-BE49-F238E27FC236}">
                <a16:creationId xmlns:a16="http://schemas.microsoft.com/office/drawing/2014/main" id="{98A46629-20C3-575E-D6FC-EBC1736137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592675" y="9591675"/>
            <a:ext cx="696767" cy="6967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53BAB4-B8B3-061B-A27C-6ED22DF6A605}"/>
              </a:ext>
            </a:extLst>
          </p:cNvPr>
          <p:cNvSpPr txBox="1"/>
          <p:nvPr/>
        </p:nvSpPr>
        <p:spPr>
          <a:xfrm>
            <a:off x="16442267" y="9759144"/>
            <a:ext cx="1845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B672C9-0CEF-BC4F-8AD6-52E0862DDE96}" type="slidenum">
              <a:rPr lang="en-US" sz="2500" b="1" i="0" smtClean="0">
                <a:solidFill>
                  <a:schemeClr val="bg1"/>
                </a:solidFill>
                <a:latin typeface="Montserrat SemiBold" pitchFamily="2" charset="0"/>
              </a:rPr>
              <a:pPr algn="r"/>
              <a:t>‹#›</a:t>
            </a:fld>
            <a:endParaRPr lang="ru-RU" sz="2500" b="1" i="0" dirty="0">
              <a:solidFill>
                <a:schemeClr val="bg1"/>
              </a:solidFill>
              <a:latin typeface="Montserra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6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8362CE-A904-792D-B095-CB2C27916DE0}"/>
              </a:ext>
            </a:extLst>
          </p:cNvPr>
          <p:cNvSpPr txBox="1"/>
          <p:nvPr/>
        </p:nvSpPr>
        <p:spPr>
          <a:xfrm>
            <a:off x="4876800" y="444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3BAB4-B8B3-061B-A27C-6ED22DF6A605}"/>
              </a:ext>
            </a:extLst>
          </p:cNvPr>
          <p:cNvSpPr txBox="1"/>
          <p:nvPr/>
        </p:nvSpPr>
        <p:spPr>
          <a:xfrm>
            <a:off x="16442267" y="9759144"/>
            <a:ext cx="1845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B672C9-0CEF-BC4F-8AD6-52E0862DDE96}" type="slidenum">
              <a:rPr lang="en-US" sz="2500" b="1" i="0" smtClean="0">
                <a:solidFill>
                  <a:schemeClr val="bg1"/>
                </a:solidFill>
                <a:latin typeface="Montserrat SemiBold" pitchFamily="2" charset="0"/>
              </a:rPr>
              <a:pPr algn="r"/>
              <a:t>‹#›</a:t>
            </a:fld>
            <a:endParaRPr lang="ru-RU" sz="2500" b="1" i="0" dirty="0">
              <a:solidFill>
                <a:schemeClr val="bg1"/>
              </a:solidFill>
              <a:latin typeface="Montserra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7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6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7.jpeg"/><Relationship Id="rId7" Type="http://schemas.openxmlformats.org/officeDocument/2006/relationships/image" Target="../media/image7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78.sv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17.jpeg"/><Relationship Id="rId4" Type="http://schemas.openxmlformats.org/officeDocument/2006/relationships/image" Target="../media/image8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95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svg"/><Relationship Id="rId11" Type="http://schemas.openxmlformats.org/officeDocument/2006/relationships/image" Target="../media/image93.sv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sv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openxmlformats.org/officeDocument/2006/relationships/image" Target="../media/image17.jpeg"/><Relationship Id="rId10" Type="http://schemas.openxmlformats.org/officeDocument/2006/relationships/image" Target="../media/image11.png"/><Relationship Id="rId4" Type="http://schemas.openxmlformats.org/officeDocument/2006/relationships/image" Target="../media/image20.jpe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8.sv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8.sv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7.jpe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9525" y="6457950"/>
            <a:ext cx="9678256" cy="382935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91500" y="0"/>
            <a:ext cx="10093403" cy="102870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809625" y="4495800"/>
            <a:ext cx="6416060" cy="23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Шаблон Презентации</a:t>
            </a:r>
            <a:endParaRPr lang="en-US" sz="375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E21905-AEC5-5EE5-19E7-6EA7881EEAC0}"/>
              </a:ext>
            </a:extLst>
          </p:cNvPr>
          <p:cNvSpPr/>
          <p:nvPr/>
        </p:nvSpPr>
        <p:spPr>
          <a:xfrm>
            <a:off x="11029950" y="-586409"/>
            <a:ext cx="7744620" cy="774462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666" r="-1666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439025" y="4495800"/>
            <a:ext cx="6930256" cy="57896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494C005-5A3C-BA98-CA95-4E1E2496EFEC}"/>
              </a:ext>
            </a:extLst>
          </p:cNvPr>
          <p:cNvSpPr/>
          <p:nvPr/>
        </p:nvSpPr>
        <p:spPr>
          <a:xfrm>
            <a:off x="0" y="-8014"/>
            <a:ext cx="11410445" cy="10303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253" r="18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86625" y="0"/>
            <a:ext cx="9925199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487275" y="561975"/>
            <a:ext cx="4200525" cy="17430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5715000"/>
            <a:ext cx="4708178" cy="4576707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10086975" y="4495800"/>
            <a:ext cx="7125044" cy="4615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  <p:sp>
        <p:nvSpPr>
          <p:cNvPr id="10" name="Text 2"/>
          <p:cNvSpPr/>
          <p:nvPr/>
        </p:nvSpPr>
        <p:spPr>
          <a:xfrm>
            <a:off x="10086975" y="3048000"/>
            <a:ext cx="7158614" cy="862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ru-RU" sz="3000" dirty="0" err="1">
                <a:solidFill>
                  <a:srgbClr val="E08630"/>
                </a:solidFill>
                <a:ea typeface="Montserrat SemiBold" pitchFamily="34" charset="-122"/>
              </a:rPr>
              <a:t>Роспрофжел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D4AA718-F75E-5CA8-2CC3-308B8C6968DD}"/>
              </a:ext>
            </a:extLst>
          </p:cNvPr>
          <p:cNvSpPr/>
          <p:nvPr/>
        </p:nvSpPr>
        <p:spPr>
          <a:xfrm>
            <a:off x="-2" y="2190750"/>
            <a:ext cx="8177381" cy="70356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358" r="-735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8177380" cy="334233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05600" y="0"/>
            <a:ext cx="6342738" cy="397980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1975" y="561975"/>
            <a:ext cx="4200525" cy="17430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753600" y="0"/>
            <a:ext cx="253994" cy="935436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0220325" y="533400"/>
            <a:ext cx="6929193" cy="116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Calibri" panose="020F0502020204030204" pitchFamily="34" charset="0"/>
                <a:ea typeface="Montserrat Bold" pitchFamily="34" charset="-122"/>
                <a:cs typeface="Calibri" panose="020F0502020204030204" pitchFamily="34" charset="0"/>
              </a:rPr>
              <a:t>Шаблон</a:t>
            </a:r>
            <a:endParaRPr lang="en-US" sz="3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1"/>
          <p:cNvSpPr/>
          <p:nvPr/>
        </p:nvSpPr>
        <p:spPr>
          <a:xfrm>
            <a:off x="10220325" y="7191375"/>
            <a:ext cx="7079240" cy="2228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  <p:sp>
        <p:nvSpPr>
          <p:cNvPr id="10" name="Text 2"/>
          <p:cNvSpPr/>
          <p:nvPr/>
        </p:nvSpPr>
        <p:spPr>
          <a:xfrm>
            <a:off x="10220325" y="3048000"/>
            <a:ext cx="7079240" cy="2228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  <p:sp>
        <p:nvSpPr>
          <p:cNvPr id="11" name="Text 3"/>
          <p:cNvSpPr/>
          <p:nvPr/>
        </p:nvSpPr>
        <p:spPr>
          <a:xfrm>
            <a:off x="10220325" y="6019800"/>
            <a:ext cx="7068759" cy="862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75"/>
              </a:lnSpc>
            </a:pPr>
            <a:r>
              <a:rPr lang="ru-RU" sz="2550" b="0" i="0" dirty="0" err="1">
                <a:solidFill>
                  <a:srgbClr val="000000"/>
                </a:solidFill>
                <a:latin typeface="Calibri" panose="020F0502020204030204" pitchFamily="34" charset="0"/>
                <a:ea typeface="Montserrat SemiBold" pitchFamily="34" charset="-122"/>
                <a:cs typeface="Calibri" panose="020F0502020204030204" pitchFamily="34" charset="0"/>
              </a:rPr>
              <a:t>Роспрофжел</a:t>
            </a:r>
            <a:endParaRPr lang="en-US" sz="25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90750" y="3695700"/>
            <a:ext cx="5983188" cy="598318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5715000"/>
            <a:ext cx="4708178" cy="457670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706600" y="0"/>
            <a:ext cx="3578144" cy="102870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6581775" y="2962275"/>
            <a:ext cx="2846827" cy="116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Calibri" panose="020F0502020204030204" pitchFamily="34" charset="0"/>
                <a:ea typeface="Montserrat Bold" pitchFamily="34" charset="-122"/>
                <a:cs typeface="Calibri" panose="020F0502020204030204" pitchFamily="34" charset="0"/>
              </a:rPr>
              <a:t>Шаблон</a:t>
            </a:r>
            <a:endParaRPr lang="en-US" sz="3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1"/>
          <p:cNvSpPr/>
          <p:nvPr/>
        </p:nvSpPr>
        <p:spPr>
          <a:xfrm>
            <a:off x="6581775" y="5248275"/>
            <a:ext cx="6929193" cy="3861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  <p:sp>
        <p:nvSpPr>
          <p:cNvPr id="10" name="Text 2"/>
          <p:cNvSpPr/>
          <p:nvPr/>
        </p:nvSpPr>
        <p:spPr>
          <a:xfrm>
            <a:off x="6610350" y="4419600"/>
            <a:ext cx="7358832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ru-RU" sz="3000" b="0" i="0" dirty="0" err="1">
                <a:solidFill>
                  <a:srgbClr val="E08630"/>
                </a:solidFill>
                <a:latin typeface="Calibri" panose="020F0502020204030204" pitchFamily="34" charset="0"/>
                <a:ea typeface="Montserrat SemiBold" pitchFamily="34" charset="-122"/>
                <a:cs typeface="Calibri" panose="020F0502020204030204" pitchFamily="34" charset="0"/>
              </a:rPr>
              <a:t>Роспрофжел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14CEAD-3069-C3DC-138B-B465EB73BE9F}"/>
              </a:ext>
            </a:extLst>
          </p:cNvPr>
          <p:cNvSpPr/>
          <p:nvPr/>
        </p:nvSpPr>
        <p:spPr>
          <a:xfrm>
            <a:off x="1162050" y="2876550"/>
            <a:ext cx="4002700" cy="507682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1" r="-3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116175" y="0"/>
            <a:ext cx="3171369" cy="3979808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F126D161-9354-B038-F884-1829B19ADB6D}"/>
              </a:ext>
            </a:extLst>
          </p:cNvPr>
          <p:cNvSpPr/>
          <p:nvPr/>
        </p:nvSpPr>
        <p:spPr>
          <a:xfrm>
            <a:off x="9144000" y="2246244"/>
            <a:ext cx="12845048" cy="1284504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666" r="-1666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</a:t>
            </a:r>
          </a:p>
        </p:txBody>
      </p:sp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71675" y="6353175"/>
            <a:ext cx="9420225" cy="3934318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152525" y="2800350"/>
            <a:ext cx="8888435" cy="28142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Calibri" panose="020F0502020204030204" pitchFamily="34" charset="0"/>
                <a:ea typeface="Montserrat Bold" pitchFamily="34" charset="-122"/>
                <a:cs typeface="Calibri" panose="020F0502020204030204" pitchFamily="34" charset="0"/>
              </a:rPr>
              <a:t>Шаблон</a:t>
            </a:r>
            <a:endParaRPr lang="en-US" sz="3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29600" y="0"/>
            <a:ext cx="10056409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28675" y="819150"/>
            <a:ext cx="6610350" cy="2743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3900" y="3790950"/>
            <a:ext cx="6062997" cy="441556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5142FC0-BCB5-EF97-A03B-1D47522CED91}"/>
              </a:ext>
            </a:extLst>
          </p:cNvPr>
          <p:cNvSpPr/>
          <p:nvPr/>
        </p:nvSpPr>
        <p:spPr>
          <a:xfrm>
            <a:off x="11029950" y="-586409"/>
            <a:ext cx="7744620" cy="7744620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666" r="-1666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00900" y="4495800"/>
            <a:ext cx="6930256" cy="5789637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0" y="7419975"/>
            <a:ext cx="10064790" cy="28695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716619" cy="10287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430" b="-12430"/>
            </a:stretch>
          </a:blipFill>
          <a:ln>
            <a:solidFill>
              <a:schemeClr val="accent1"/>
            </a:solidFill>
          </a:ln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086725" y="0"/>
            <a:ext cx="5056408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86725" y="6657975"/>
            <a:ext cx="6943009" cy="362962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601325" y="819150"/>
            <a:ext cx="6610350" cy="2743200"/>
          </a:xfrm>
          <a:prstGeom prst="rect">
            <a:avLst/>
          </a:prstGeom>
        </p:spPr>
      </p:pic>
      <p:pic>
        <p:nvPicPr>
          <p:cNvPr id="7" name="Image 5" descr="preencoded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000500" y="4495800"/>
            <a:ext cx="6930256" cy="5789633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1229975" y="4495800"/>
            <a:ext cx="6133040" cy="23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Шаблон презентации</a:t>
            </a:r>
            <a:endParaRPr lang="en-US" sz="375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096875" y="5715000"/>
            <a:ext cx="5191125" cy="457670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05600" y="0"/>
            <a:ext cx="6342738" cy="398326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753600" y="0"/>
            <a:ext cx="253994" cy="938901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0220325" y="533400"/>
            <a:ext cx="6929193" cy="1743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75"/>
              </a:lnSpc>
            </a:pPr>
            <a:r>
              <a:rPr lang="ru-RU" sz="37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Шаблон презентации</a:t>
            </a:r>
            <a:endParaRPr lang="en-US" sz="3750" dirty="0"/>
          </a:p>
        </p:txBody>
      </p:sp>
      <p:sp>
        <p:nvSpPr>
          <p:cNvPr id="9" name="Text 1"/>
          <p:cNvSpPr/>
          <p:nvPr/>
        </p:nvSpPr>
        <p:spPr>
          <a:xfrm>
            <a:off x="1095375" y="4495800"/>
            <a:ext cx="6929193" cy="4979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  <p:sp>
        <p:nvSpPr>
          <p:cNvPr id="10" name="Text 2"/>
          <p:cNvSpPr/>
          <p:nvPr/>
        </p:nvSpPr>
        <p:spPr>
          <a:xfrm>
            <a:off x="1095375" y="3048000"/>
            <a:ext cx="7358832" cy="991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ru-RU" sz="3000" b="0" i="0" dirty="0">
                <a:solidFill>
                  <a:srgbClr val="E0863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РОСПРОФЖЕЛ</a:t>
            </a:r>
            <a:endParaRPr lang="en-US" sz="30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149C88-2D26-0349-515F-14A8C0B1D0CC}"/>
              </a:ext>
            </a:extLst>
          </p:cNvPr>
          <p:cNvSpPr/>
          <p:nvPr/>
        </p:nvSpPr>
        <p:spPr>
          <a:xfrm>
            <a:off x="8947618" y="3143250"/>
            <a:ext cx="8286750" cy="59055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21" b="-262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096875" y="5715000"/>
            <a:ext cx="5191125" cy="457670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05600" y="0"/>
            <a:ext cx="6342738" cy="398002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753600" y="0"/>
            <a:ext cx="253994" cy="93565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0220325" y="533400"/>
            <a:ext cx="6929193" cy="116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Шаблон презентации</a:t>
            </a:r>
            <a:endParaRPr lang="en-US" sz="3750" dirty="0"/>
          </a:p>
        </p:txBody>
      </p:sp>
      <p:sp>
        <p:nvSpPr>
          <p:cNvPr id="10" name="Text 1"/>
          <p:cNvSpPr/>
          <p:nvPr/>
        </p:nvSpPr>
        <p:spPr>
          <a:xfrm>
            <a:off x="1095375" y="3038475"/>
            <a:ext cx="7358832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75"/>
              </a:lnSpc>
            </a:pPr>
            <a:r>
              <a:rPr lang="en-US" sz="2550" b="0" i="0" dirty="0">
                <a:solidFill>
                  <a:srgbClr val="000000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Прежде всего</a:t>
            </a:r>
            <a:endParaRPr lang="en-US" sz="2550" dirty="0"/>
          </a:p>
        </p:txBody>
      </p:sp>
      <p:sp>
        <p:nvSpPr>
          <p:cNvPr id="11" name="Text 2"/>
          <p:cNvSpPr/>
          <p:nvPr/>
        </p:nvSpPr>
        <p:spPr>
          <a:xfrm>
            <a:off x="9858375" y="3038475"/>
            <a:ext cx="7358832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75"/>
              </a:lnSpc>
            </a:pPr>
            <a:r>
              <a:rPr lang="en-US" sz="2550" b="0" i="0" dirty="0">
                <a:solidFill>
                  <a:srgbClr val="000000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Современная методология</a:t>
            </a:r>
            <a:endParaRPr lang="en-US" sz="25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C9FA9A-60C5-B28F-C238-CF12BBEE6F8B}"/>
              </a:ext>
            </a:extLst>
          </p:cNvPr>
          <p:cNvSpPr/>
          <p:nvPr/>
        </p:nvSpPr>
        <p:spPr>
          <a:xfrm>
            <a:off x="1114425" y="3981450"/>
            <a:ext cx="7339782" cy="5074789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237" b="-423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1DC6231-953B-435F-1E8D-83E64A1E740B}"/>
              </a:ext>
            </a:extLst>
          </p:cNvPr>
          <p:cNvSpPr/>
          <p:nvPr/>
        </p:nvSpPr>
        <p:spPr>
          <a:xfrm>
            <a:off x="9870799" y="3981450"/>
            <a:ext cx="7339782" cy="5074789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237" b="-423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D6112C93-AA44-D72A-0900-B418F1538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291342" y="5886450"/>
            <a:ext cx="4996658" cy="4405257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05600" y="0"/>
            <a:ext cx="6342738" cy="398002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753600" y="0"/>
            <a:ext cx="253994" cy="93565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0220325" y="533400"/>
            <a:ext cx="6929193" cy="116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Шаблон презентации</a:t>
            </a:r>
            <a:endParaRPr lang="en-US" sz="3750" dirty="0"/>
          </a:p>
        </p:txBody>
      </p:sp>
      <p:sp>
        <p:nvSpPr>
          <p:cNvPr id="10" name="Text 1"/>
          <p:cNvSpPr/>
          <p:nvPr/>
        </p:nvSpPr>
        <p:spPr>
          <a:xfrm>
            <a:off x="1095375" y="3038475"/>
            <a:ext cx="7358832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en-US" sz="3000" b="0" i="0" dirty="0">
                <a:solidFill>
                  <a:srgbClr val="E08630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Прежде всего</a:t>
            </a:r>
            <a:endParaRPr lang="en-US" sz="3000" dirty="0"/>
          </a:p>
        </p:txBody>
      </p:sp>
      <p:sp>
        <p:nvSpPr>
          <p:cNvPr id="11" name="Text 2"/>
          <p:cNvSpPr/>
          <p:nvPr/>
        </p:nvSpPr>
        <p:spPr>
          <a:xfrm>
            <a:off x="1095375" y="3705225"/>
            <a:ext cx="8786027" cy="1466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D6E6CC8-D577-D597-F455-18F4E6B0D6CD}"/>
              </a:ext>
            </a:extLst>
          </p:cNvPr>
          <p:cNvSpPr/>
          <p:nvPr/>
        </p:nvSpPr>
        <p:spPr>
          <a:xfrm>
            <a:off x="11344275" y="2190750"/>
            <a:ext cx="5875204" cy="31623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671" b="-1967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1397DC1-9DB9-2F06-6485-9FF5107FA8D0}"/>
              </a:ext>
            </a:extLst>
          </p:cNvPr>
          <p:cNvSpPr/>
          <p:nvPr/>
        </p:nvSpPr>
        <p:spPr>
          <a:xfrm>
            <a:off x="11344275" y="5888259"/>
            <a:ext cx="5875204" cy="31623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671" b="-1967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3E5045F-5980-A8D9-A047-5C614E27B464}"/>
              </a:ext>
            </a:extLst>
          </p:cNvPr>
          <p:cNvSpPr/>
          <p:nvPr/>
        </p:nvSpPr>
        <p:spPr>
          <a:xfrm>
            <a:off x="1114424" y="5353050"/>
            <a:ext cx="8766977" cy="3697509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1677" b="-4615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876675"/>
            <a:ext cx="2639392" cy="528842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3124200"/>
            <a:ext cx="955588" cy="25399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096875" y="0"/>
            <a:ext cx="5191125" cy="3894041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095375" y="5695950"/>
            <a:ext cx="6929193" cy="3355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  <p:sp>
        <p:nvSpPr>
          <p:cNvPr id="9" name="Text 1"/>
          <p:cNvSpPr/>
          <p:nvPr/>
        </p:nvSpPr>
        <p:spPr>
          <a:xfrm>
            <a:off x="1095375" y="2962275"/>
            <a:ext cx="6133040" cy="23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Шаблон презентации</a:t>
            </a:r>
            <a:endParaRPr lang="en-US" sz="375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1F5BBB-530E-3A05-21AA-B203566AD42B}"/>
              </a:ext>
            </a:extLst>
          </p:cNvPr>
          <p:cNvSpPr/>
          <p:nvPr/>
        </p:nvSpPr>
        <p:spPr>
          <a:xfrm>
            <a:off x="8953500" y="3143250"/>
            <a:ext cx="8286750" cy="59055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21" b="-262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268700" y="8296275"/>
            <a:ext cx="2017179" cy="198953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05600" y="0"/>
            <a:ext cx="6342738" cy="397677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753600" y="0"/>
            <a:ext cx="253994" cy="93240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0220325" y="523875"/>
            <a:ext cx="6929193" cy="116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Calibri" panose="020F0502020204030204" pitchFamily="34" charset="0"/>
                <a:ea typeface="Montserrat Bold" pitchFamily="34" charset="-122"/>
                <a:cs typeface="Calibri" panose="020F0502020204030204" pitchFamily="34" charset="0"/>
              </a:rPr>
              <a:t>Шаблон</a:t>
            </a:r>
            <a:endParaRPr lang="en-US" sz="3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1"/>
          <p:cNvSpPr/>
          <p:nvPr/>
        </p:nvSpPr>
        <p:spPr>
          <a:xfrm>
            <a:off x="1095375" y="4495800"/>
            <a:ext cx="6929193" cy="4615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  <p:sp>
        <p:nvSpPr>
          <p:cNvPr id="9" name="Text 2"/>
          <p:cNvSpPr/>
          <p:nvPr/>
        </p:nvSpPr>
        <p:spPr>
          <a:xfrm>
            <a:off x="9839325" y="3048000"/>
            <a:ext cx="7378498" cy="6306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  <p:sp>
        <p:nvSpPr>
          <p:cNvPr id="10" name="Text 3"/>
          <p:cNvSpPr/>
          <p:nvPr/>
        </p:nvSpPr>
        <p:spPr>
          <a:xfrm>
            <a:off x="1095375" y="3048000"/>
            <a:ext cx="7358832" cy="991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ru-RU" sz="3000" b="0" i="0" dirty="0" err="1">
                <a:solidFill>
                  <a:srgbClr val="E08630"/>
                </a:solidFill>
                <a:latin typeface="Calibri" panose="020F0502020204030204" pitchFamily="34" charset="0"/>
                <a:ea typeface="Montserrat SemiBold" pitchFamily="34" charset="-122"/>
                <a:cs typeface="Calibri" panose="020F0502020204030204" pitchFamily="34" charset="0"/>
              </a:rPr>
              <a:t>Роспрофжел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29600" y="0"/>
            <a:ext cx="10056409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43700" y="6962775"/>
            <a:ext cx="6651538" cy="332577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3124200"/>
            <a:ext cx="955588" cy="254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439525" y="0"/>
            <a:ext cx="6848475" cy="6872343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095375" y="5581650"/>
            <a:ext cx="7358832" cy="991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75"/>
              </a:lnSpc>
            </a:pPr>
            <a:r>
              <a:rPr lang="ru-RU" sz="3000" b="0" i="0" dirty="0" err="1">
                <a:solidFill>
                  <a:srgbClr val="E08630"/>
                </a:solidFill>
                <a:latin typeface="Montserrat Regular"/>
                <a:ea typeface="Montserrat SemiBold" pitchFamily="34" charset="-122"/>
                <a:cs typeface="Montserrat SemiBold" pitchFamily="34" charset="-120"/>
              </a:rPr>
              <a:t>Роспрофжел</a:t>
            </a:r>
            <a:endParaRPr lang="en-US" sz="3000" dirty="0">
              <a:latin typeface="Montserrat Regular"/>
            </a:endParaRPr>
          </a:p>
        </p:txBody>
      </p:sp>
      <p:sp>
        <p:nvSpPr>
          <p:cNvPr id="9" name="Text 1"/>
          <p:cNvSpPr/>
          <p:nvPr/>
        </p:nvSpPr>
        <p:spPr>
          <a:xfrm>
            <a:off x="1095375" y="2962275"/>
            <a:ext cx="6133040" cy="1743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ru-RU" sz="3750" b="1" i="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Leelawadee" panose="020B0502040204020203" pitchFamily="34" charset="-34"/>
              </a:rPr>
              <a:t>Шаблон</a:t>
            </a:r>
            <a:endParaRPr lang="en-US" sz="375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Text 2"/>
          <p:cNvSpPr/>
          <p:nvPr/>
        </p:nvSpPr>
        <p:spPr>
          <a:xfrm>
            <a:off x="1095375" y="6877050"/>
            <a:ext cx="6929193" cy="2237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75"/>
              </a:lnSpc>
            </a:pPr>
            <a:r>
              <a:rPr lang="ru-RU" dirty="0"/>
              <a:t>«Российский профессиональный союз железнодорожников и транспортных строителей» — одна из старейших и крупнейших в профсоюзном движении страны организация, главная задача которой – защита прав и социальных гарантий членов профсоюза.</a:t>
            </a:r>
            <a:endParaRPr lang="en-US" sz="2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F401DE-8AB8-5000-41D4-0405943FCD04}"/>
              </a:ext>
            </a:extLst>
          </p:cNvPr>
          <p:cNvSpPr/>
          <p:nvPr/>
        </p:nvSpPr>
        <p:spPr>
          <a:xfrm>
            <a:off x="6877555" y="-17702"/>
            <a:ext cx="11410445" cy="10303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99" r="-1629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53000" y="0"/>
            <a:ext cx="5056408" cy="10285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3876675"/>
            <a:ext cx="2639392" cy="528842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3114675"/>
            <a:ext cx="955588" cy="25400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096875" y="0"/>
            <a:ext cx="5191125" cy="3894041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095375" y="2962275"/>
            <a:ext cx="6133040" cy="1743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75"/>
              </a:lnSpc>
            </a:pPr>
            <a:r>
              <a:rPr lang="en-US" sz="3750" b="1" i="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Высококачественный прототип будущего проекта</a:t>
            </a:r>
            <a:endParaRPr lang="en-US" sz="3750" dirty="0"/>
          </a:p>
        </p:txBody>
      </p:sp>
      <p:sp>
        <p:nvSpPr>
          <p:cNvPr id="10" name="Text 1"/>
          <p:cNvSpPr/>
          <p:nvPr/>
        </p:nvSpPr>
        <p:spPr>
          <a:xfrm>
            <a:off x="1095375" y="5248275"/>
            <a:ext cx="6929193" cy="3861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75"/>
              </a:lnSpc>
            </a:pPr>
            <a:r>
              <a:rPr lang="en-US" sz="2250" b="0" i="0" dirty="0">
                <a:solidFill>
                  <a:srgbClr val="000000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Следует отметить, что разбавленное изрядной долей эмпатии, рациональное мышление выявляет срочную потребность системы массового участия. В своём стремлении повысить качество жизни, они забывают, что высококачественный прототип будущего проекта говорит о возможностях поэтапного и последовательного развития общества. Идейные соображения высшего порядка, а также синтетическое тестирование требует анализа системы</a:t>
            </a:r>
            <a:endParaRPr lang="en-US" sz="2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ремя молодых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«Время молодых. Работники» " id="{EC47A44F-CF65-384B-874C-1D2D0743E38A}" vid="{4A52BE77-5D54-4145-B4A2-2A43BC0D707E}"/>
    </a:ext>
  </a:extLst>
</a:theme>
</file>

<file path=ppt/theme/theme2.xml><?xml version="1.0" encoding="utf-8"?>
<a:theme xmlns:a="http://schemas.openxmlformats.org/drawingml/2006/main" name="1_Время молодых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«Время молодых. Работники» " id="{EC47A44F-CF65-384B-874C-1D2D0743E38A}" vid="{4B170380-CA36-6A41-AA57-B65F386A647A}"/>
    </a:ext>
  </a:extLst>
</a:theme>
</file>

<file path=ppt/theme/theme3.xml><?xml version="1.0" encoding="utf-8"?>
<a:theme xmlns:a="http://schemas.openxmlformats.org/drawingml/2006/main" name="2_Время молодых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«Время молодых. Работники» " id="{EC47A44F-CF65-384B-874C-1D2D0743E38A}" vid="{76224836-306C-CA49-9D26-A2AE521358C7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192</Words>
  <Application>Microsoft Office PowerPoint</Application>
  <PresentationFormat>Произвольный</PresentationFormat>
  <Paragraphs>47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Malgun Gothic Semilight</vt:lpstr>
      <vt:lpstr>Arial</vt:lpstr>
      <vt:lpstr>Calibri</vt:lpstr>
      <vt:lpstr>Leelawadee</vt:lpstr>
      <vt:lpstr>Montserrat Bold</vt:lpstr>
      <vt:lpstr>Montserrat Regular</vt:lpstr>
      <vt:lpstr>Montserrat SemiBold</vt:lpstr>
      <vt:lpstr>Время молодых</vt:lpstr>
      <vt:lpstr>1_Время молодых</vt:lpstr>
      <vt:lpstr>2_Время молодых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Яна Матонис</cp:lastModifiedBy>
  <cp:revision>6</cp:revision>
  <dcterms:created xsi:type="dcterms:W3CDTF">2022-09-21T02:19:53Z</dcterms:created>
  <dcterms:modified xsi:type="dcterms:W3CDTF">2022-10-03T10:23:06Z</dcterms:modified>
</cp:coreProperties>
</file>